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WQN+Wp7diY1NuveJL3h+n81gc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 tec oficial.png">
            <a:extLst>
              <a:ext uri="{FF2B5EF4-FFF2-40B4-BE49-F238E27FC236}">
                <a16:creationId xmlns:a16="http://schemas.microsoft.com/office/drawing/2014/main" id="{9090DFD7-CEC6-4470-9A79-416CAFC29CF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3FA89445-13B4-499F-9192-9B8F509A6F4A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08EAE490-34B6-474E-BBE5-A706AFCE3E0C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06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105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 descr="logo tec oficial.png">
            <a:extLst>
              <a:ext uri="{FF2B5EF4-FFF2-40B4-BE49-F238E27FC236}">
                <a16:creationId xmlns:a16="http://schemas.microsoft.com/office/drawing/2014/main" id="{3E0E3AAF-B6B7-42A3-BEA1-400C510E386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56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7125-5659-4941-BE94-445B171D0369}" type="datetimeFigureOut">
              <a:rPr lang="es-MX" smtClean="0"/>
              <a:t>30/05/2021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D7F-B0EB-4B8E-A79F-A206D5CC3FF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FE1F515-A446-46CA-84F8-95B4191BA85D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9B58C4B-364D-423A-B5E4-43BA80B16A83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n 11" descr="logo tec oficial.png">
            <a:extLst>
              <a:ext uri="{FF2B5EF4-FFF2-40B4-BE49-F238E27FC236}">
                <a16:creationId xmlns:a16="http://schemas.microsoft.com/office/drawing/2014/main" id="{42E4870F-D866-4264-BA7A-9138A87896C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55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 tec oficial.png">
            <a:extLst>
              <a:ext uri="{FF2B5EF4-FFF2-40B4-BE49-F238E27FC236}">
                <a16:creationId xmlns:a16="http://schemas.microsoft.com/office/drawing/2014/main" id="{EC44D41D-AE62-4C7B-97CD-D2366891895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24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EFEB33-2A37-46E5-BC1A-6A732089CF96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9A5533D-9B01-4A7C-82C5-A34230EEF5A1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n 10" descr="logo tec oficial.png">
            <a:extLst>
              <a:ext uri="{FF2B5EF4-FFF2-40B4-BE49-F238E27FC236}">
                <a16:creationId xmlns:a16="http://schemas.microsoft.com/office/drawing/2014/main" id="{C9DCBA80-B43F-42B3-92F4-2354A283909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2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D5678F3-BEBD-46EF-A80A-3E6B7C4E5BB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E206F5A-5DB3-4C2D-9BE9-04E0EE5DA572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Imagen 12" descr="logo tec oficial.png">
            <a:extLst>
              <a:ext uri="{FF2B5EF4-FFF2-40B4-BE49-F238E27FC236}">
                <a16:creationId xmlns:a16="http://schemas.microsoft.com/office/drawing/2014/main" id="{00E3E441-49A3-4A9B-B180-91857A5E3F6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25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72626-32E8-4115-8947-9D8C431F54FF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1CEE445-B6AF-4284-AF1C-5088229B5E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n 7" descr="logo tec oficial.png">
            <a:extLst>
              <a:ext uri="{FF2B5EF4-FFF2-40B4-BE49-F238E27FC236}">
                <a16:creationId xmlns:a16="http://schemas.microsoft.com/office/drawing/2014/main" id="{877C8586-401D-463C-A4D3-EFB67E9998C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ogo tec oficial.png">
            <a:extLst>
              <a:ext uri="{FF2B5EF4-FFF2-40B4-BE49-F238E27FC236}">
                <a16:creationId xmlns:a16="http://schemas.microsoft.com/office/drawing/2014/main" id="{B94DB147-31FF-4D51-BF27-A838526B65A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16" y="6878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1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59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 descr="logo tec oficial.png">
            <a:extLst>
              <a:ext uri="{FF2B5EF4-FFF2-40B4-BE49-F238E27FC236}">
                <a16:creationId xmlns:a16="http://schemas.microsoft.com/office/drawing/2014/main" id="{4BE13005-57F5-4FDB-AFF9-A013791DE32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 tec oficial.png">
            <a:extLst>
              <a:ext uri="{FF2B5EF4-FFF2-40B4-BE49-F238E27FC236}">
                <a16:creationId xmlns:a16="http://schemas.microsoft.com/office/drawing/2014/main" id="{021CC3A6-6EC3-487A-84A4-8894C96F15D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16" y="6878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7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98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0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/>
        </p:nvSpPr>
        <p:spPr>
          <a:xfrm>
            <a:off x="2438400" y="1979496"/>
            <a:ext cx="731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Título del Trabajo</a:t>
            </a:r>
            <a:endParaRPr dirty="0"/>
          </a:p>
        </p:txBody>
      </p:sp>
      <p:sp>
        <p:nvSpPr>
          <p:cNvPr id="17" name="Rectángulo 16"/>
          <p:cNvSpPr/>
          <p:nvPr/>
        </p:nvSpPr>
        <p:spPr>
          <a:xfrm>
            <a:off x="3187700" y="1239054"/>
            <a:ext cx="5876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Doctorado en Ciencias de la Ingeniería</a:t>
            </a:r>
            <a:endParaRPr lang="es-MX" sz="2800" dirty="0"/>
          </a:p>
        </p:txBody>
      </p:sp>
      <p:sp>
        <p:nvSpPr>
          <p:cNvPr id="23" name="Subtítulo 2"/>
          <p:cNvSpPr>
            <a:spLocks noGrp="1"/>
          </p:cNvSpPr>
          <p:nvPr>
            <p:ph type="subTitle" idx="1"/>
          </p:nvPr>
        </p:nvSpPr>
        <p:spPr>
          <a:xfrm>
            <a:off x="2119752" y="3180857"/>
            <a:ext cx="8152292" cy="10968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Estudiante</a:t>
            </a:r>
            <a:endParaRPr lang="es-MX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MX" sz="20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Xxxxx</a:t>
            </a: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es-MX" sz="20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xxxxxxx</a:t>
            </a: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s-MX" sz="20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xxxxxxxx</a:t>
            </a:r>
            <a:r>
              <a:rPr lang="es-MX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s-MX" sz="20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xxxxxxx</a:t>
            </a:r>
            <a:endParaRPr lang="es-MX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63080" y="4370092"/>
            <a:ext cx="11665635" cy="1837670"/>
            <a:chOff x="363080" y="4370092"/>
            <a:chExt cx="11665635" cy="1837670"/>
          </a:xfrm>
        </p:grpSpPr>
        <p:sp>
          <p:nvSpPr>
            <p:cNvPr id="25" name="Rectángulo 24"/>
            <p:cNvSpPr/>
            <p:nvPr/>
          </p:nvSpPr>
          <p:spPr>
            <a:xfrm>
              <a:off x="1001798" y="4375883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Dr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(a) </a:t>
              </a: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xxxxxxx</a:t>
              </a:r>
              <a:endParaRPr lang="es-MX" sz="1400" i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Director de Tesis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Instituto Tecnológico Superior de Misantla 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6222226" y="4370092"/>
              <a:ext cx="38399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Dr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(a) </a:t>
              </a: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xxxxxxxxx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Codirector de Tesis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Instituto Tecnológico de o según aplique 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63080" y="5469098"/>
              <a:ext cx="40924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Dr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(a) </a:t>
              </a: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xxxxxxxxxx</a:t>
              </a:r>
              <a:br>
                <a:rPr lang="es-MX" sz="1400" dirty="0"/>
              </a:br>
              <a:r>
                <a:rPr lang="es-MX" sz="1400" dirty="0"/>
                <a:t>Asesor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de Tesis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Instituto Tecnológico Superior de </a:t>
              </a:r>
              <a:r>
                <a:rPr lang="es-MX" i="1" dirty="0">
                  <a:latin typeface="Calibri" panose="020F0502020204030204" pitchFamily="34" charset="0"/>
                  <a:ea typeface="Calibri" panose="020F0502020204030204" pitchFamily="34" charset="0"/>
                </a:rPr>
                <a:t>o según aplique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4049798" y="5469098"/>
              <a:ext cx="40924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Dr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(a) </a:t>
              </a:r>
              <a:r>
                <a:rPr lang="es-MX" sz="1400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xxxxxxxxxxxxxxxxxxx</a:t>
              </a:r>
              <a:br>
                <a:rPr lang="es-MX" sz="1400" dirty="0"/>
              </a:br>
              <a:r>
                <a:rPr lang="es-MX" sz="1400" dirty="0"/>
                <a:t>Asesor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de Tesis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Instituto Tecnológico Superior de o según aplique 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936312" y="5469098"/>
              <a:ext cx="40924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r>
                <a:rPr lang="es-MX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xxxxxxxxx</a:t>
              </a:r>
              <a:br>
                <a:rPr lang="es-MX" sz="1400" dirty="0"/>
              </a:br>
              <a:r>
                <a:rPr lang="es-MX" sz="1400" dirty="0"/>
                <a:t>Asesor</a:t>
              </a:r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 de Tesis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es-MX" sz="1400" i="1" dirty="0">
                  <a:latin typeface="Calibri" panose="020F0502020204030204" pitchFamily="34" charset="0"/>
                  <a:ea typeface="Calibri" panose="020F0502020204030204" pitchFamily="34" charset="0"/>
                </a:rPr>
                <a:t>Instituto Tecnológico de o según aplique</a:t>
              </a:r>
              <a:endParaRPr lang="es-MX" sz="1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E3BFDC16-51CC-46BC-9A89-F3EB04FD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1603"/>
            <a:ext cx="12192001" cy="65023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5B0229-28EA-45D0-BAC8-F5F1CC220A9B}"/>
              </a:ext>
            </a:extLst>
          </p:cNvPr>
          <p:cNvSpPr/>
          <p:nvPr/>
        </p:nvSpPr>
        <p:spPr>
          <a:xfrm>
            <a:off x="10510684" y="730868"/>
            <a:ext cx="1189703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Aporte al conocimiento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73732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Avance de Resultados (parciales)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97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Referencias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5588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Contenido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1845734"/>
            <a:ext cx="909828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Introducción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Antecedentes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Problemática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Pregunta de investigación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Objetivo General y Específicos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Hipótesis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Aporte al conocimiento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 Avance de Resultados (parciales)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2400" dirty="0"/>
              <a:t>Referencias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700030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Introducción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4629518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Antecedentes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logo tec ofici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16" y="535402"/>
            <a:ext cx="956907" cy="9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1587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Problemática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9338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Pregunta de investigación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5415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Objetivo general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3631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Objetivos específicos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50967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dirty="0">
                <a:solidFill>
                  <a:schemeClr val="accent6">
                    <a:lumMod val="75000"/>
                  </a:schemeClr>
                </a:solidFill>
              </a:rPr>
              <a:t>Hipótesis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2750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131</Words>
  <Application>Microsoft Office PowerPoint</Application>
  <PresentationFormat>Panorámica</PresentationFormat>
  <Paragraphs>36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Arial Narrow</vt:lpstr>
      <vt:lpstr>Retrospección</vt:lpstr>
      <vt:lpstr>Presentación de PowerPoint</vt:lpstr>
      <vt:lpstr>Contenido </vt:lpstr>
      <vt:lpstr>Introducción </vt:lpstr>
      <vt:lpstr>Antecedentes </vt:lpstr>
      <vt:lpstr>Problemática</vt:lpstr>
      <vt:lpstr>Pregunta de investigación</vt:lpstr>
      <vt:lpstr>Objetivo general </vt:lpstr>
      <vt:lpstr>Objetivos específicos</vt:lpstr>
      <vt:lpstr>Hipótesis</vt:lpstr>
      <vt:lpstr>Aporte al conocimiento</vt:lpstr>
      <vt:lpstr>Avance de Resultados (parciales)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 David</dc:creator>
  <cp:revision>10</cp:revision>
  <dcterms:created xsi:type="dcterms:W3CDTF">2020-11-16T18:04:03Z</dcterms:created>
  <dcterms:modified xsi:type="dcterms:W3CDTF">2021-05-31T02:26:16Z</dcterms:modified>
</cp:coreProperties>
</file>